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10799763" cy="287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5F5F5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4" autoAdjust="0"/>
    <p:restoredTop sz="77483" autoAdjust="0"/>
  </p:normalViewPr>
  <p:slideViewPr>
    <p:cSldViewPr snapToGrid="0">
      <p:cViewPr>
        <p:scale>
          <a:sx n="150" d="100"/>
          <a:sy n="150" d="100"/>
        </p:scale>
        <p:origin x="-138" y="252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994D1-343D-476F-B589-6964642222A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357438" y="1143000"/>
            <a:ext cx="115728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703BB-20AF-40D5-A8FE-80B008912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6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1pPr>
    <a:lvl2pPr marL="198667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2pPr>
    <a:lvl3pPr marL="397335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3pPr>
    <a:lvl4pPr marL="596002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4pPr>
    <a:lvl5pPr marL="794670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5pPr>
    <a:lvl6pPr marL="993338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6pPr>
    <a:lvl7pPr marL="1192005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7pPr>
    <a:lvl8pPr marL="1390673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8pPr>
    <a:lvl9pPr marL="1589340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357438" y="1143000"/>
            <a:ext cx="11572876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703BB-20AF-40D5-A8FE-80B008912F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71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357438" y="1143000"/>
            <a:ext cx="11572876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703BB-20AF-40D5-A8FE-80B008912F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92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471289"/>
            <a:ext cx="8099822" cy="1002571"/>
          </a:xfrm>
        </p:spPr>
        <p:txBody>
          <a:bodyPr anchor="b"/>
          <a:lstStyle>
            <a:lvl1pPr algn="ctr"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1512522"/>
            <a:ext cx="8099822" cy="695267"/>
          </a:xfrm>
        </p:spPr>
        <p:txBody>
          <a:bodyPr/>
          <a:lstStyle>
            <a:lvl1pPr marL="0" indent="0" algn="ctr">
              <a:buNone/>
              <a:defRPr sz="1008"/>
            </a:lvl1pPr>
            <a:lvl2pPr marL="191978" indent="0" algn="ctr">
              <a:buNone/>
              <a:defRPr sz="840"/>
            </a:lvl2pPr>
            <a:lvl3pPr marL="383957" indent="0" algn="ctr">
              <a:buNone/>
              <a:defRPr sz="756"/>
            </a:lvl3pPr>
            <a:lvl4pPr marL="575935" indent="0" algn="ctr">
              <a:buNone/>
              <a:defRPr sz="672"/>
            </a:lvl4pPr>
            <a:lvl5pPr marL="767913" indent="0" algn="ctr">
              <a:buNone/>
              <a:defRPr sz="672"/>
            </a:lvl5pPr>
            <a:lvl6pPr marL="959891" indent="0" algn="ctr">
              <a:buNone/>
              <a:defRPr sz="672"/>
            </a:lvl6pPr>
            <a:lvl7pPr marL="1151870" indent="0" algn="ctr">
              <a:buNone/>
              <a:defRPr sz="672"/>
            </a:lvl7pPr>
            <a:lvl8pPr marL="1343848" indent="0" algn="ctr">
              <a:buNone/>
              <a:defRPr sz="672"/>
            </a:lvl8pPr>
            <a:lvl9pPr marL="1535826" indent="0" algn="ctr">
              <a:buNone/>
              <a:defRPr sz="67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22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8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153319"/>
            <a:ext cx="2328699" cy="24404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153319"/>
            <a:ext cx="6851100" cy="24404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9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81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717932"/>
            <a:ext cx="9314796" cy="119788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1927150"/>
            <a:ext cx="9314796" cy="629940"/>
          </a:xfrm>
        </p:spPr>
        <p:txBody>
          <a:bodyPr/>
          <a:lstStyle>
            <a:lvl1pPr marL="0" indent="0">
              <a:buNone/>
              <a:defRPr sz="1008">
                <a:solidFill>
                  <a:schemeClr val="tx1">
                    <a:tint val="82000"/>
                  </a:schemeClr>
                </a:solidFill>
              </a:defRPr>
            </a:lvl1pPr>
            <a:lvl2pPr marL="191978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2pPr>
            <a:lvl3pPr marL="383957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3pPr>
            <a:lvl4pPr marL="575935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4pPr>
            <a:lvl5pPr marL="767913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5pPr>
            <a:lvl6pPr marL="959891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6pPr>
            <a:lvl7pPr marL="1151870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7pPr>
            <a:lvl8pPr marL="1343848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8pPr>
            <a:lvl9pPr marL="1535826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8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766593"/>
            <a:ext cx="4589899" cy="18271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766593"/>
            <a:ext cx="4589899" cy="18271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2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153319"/>
            <a:ext cx="9314796" cy="5566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705933"/>
            <a:ext cx="4568806" cy="345967"/>
          </a:xfrm>
        </p:spPr>
        <p:txBody>
          <a:bodyPr anchor="b"/>
          <a:lstStyle>
            <a:lvl1pPr marL="0" indent="0">
              <a:buNone/>
              <a:defRPr sz="1008" b="1"/>
            </a:lvl1pPr>
            <a:lvl2pPr marL="191978" indent="0">
              <a:buNone/>
              <a:defRPr sz="840" b="1"/>
            </a:lvl2pPr>
            <a:lvl3pPr marL="383957" indent="0">
              <a:buNone/>
              <a:defRPr sz="756" b="1"/>
            </a:lvl3pPr>
            <a:lvl4pPr marL="575935" indent="0">
              <a:buNone/>
              <a:defRPr sz="672" b="1"/>
            </a:lvl4pPr>
            <a:lvl5pPr marL="767913" indent="0">
              <a:buNone/>
              <a:defRPr sz="672" b="1"/>
            </a:lvl5pPr>
            <a:lvl6pPr marL="959891" indent="0">
              <a:buNone/>
              <a:defRPr sz="672" b="1"/>
            </a:lvl6pPr>
            <a:lvl7pPr marL="1151870" indent="0">
              <a:buNone/>
              <a:defRPr sz="672" b="1"/>
            </a:lvl7pPr>
            <a:lvl8pPr marL="1343848" indent="0">
              <a:buNone/>
              <a:defRPr sz="672" b="1"/>
            </a:lvl8pPr>
            <a:lvl9pPr marL="1535826" indent="0">
              <a:buNone/>
              <a:defRPr sz="6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1051899"/>
            <a:ext cx="4568806" cy="15471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705933"/>
            <a:ext cx="4591306" cy="345967"/>
          </a:xfrm>
        </p:spPr>
        <p:txBody>
          <a:bodyPr anchor="b"/>
          <a:lstStyle>
            <a:lvl1pPr marL="0" indent="0">
              <a:buNone/>
              <a:defRPr sz="1008" b="1"/>
            </a:lvl1pPr>
            <a:lvl2pPr marL="191978" indent="0">
              <a:buNone/>
              <a:defRPr sz="840" b="1"/>
            </a:lvl2pPr>
            <a:lvl3pPr marL="383957" indent="0">
              <a:buNone/>
              <a:defRPr sz="756" b="1"/>
            </a:lvl3pPr>
            <a:lvl4pPr marL="575935" indent="0">
              <a:buNone/>
              <a:defRPr sz="672" b="1"/>
            </a:lvl4pPr>
            <a:lvl5pPr marL="767913" indent="0">
              <a:buNone/>
              <a:defRPr sz="672" b="1"/>
            </a:lvl5pPr>
            <a:lvl6pPr marL="959891" indent="0">
              <a:buNone/>
              <a:defRPr sz="672" b="1"/>
            </a:lvl6pPr>
            <a:lvl7pPr marL="1151870" indent="0">
              <a:buNone/>
              <a:defRPr sz="672" b="1"/>
            </a:lvl7pPr>
            <a:lvl8pPr marL="1343848" indent="0">
              <a:buNone/>
              <a:defRPr sz="672" b="1"/>
            </a:lvl8pPr>
            <a:lvl9pPr marL="1535826" indent="0">
              <a:buNone/>
              <a:defRPr sz="6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1051899"/>
            <a:ext cx="4591306" cy="15471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09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2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2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191982"/>
            <a:ext cx="3483204" cy="671936"/>
          </a:xfrm>
        </p:spPr>
        <p:txBody>
          <a:bodyPr anchor="b"/>
          <a:lstStyle>
            <a:lvl1pPr>
              <a:defRPr sz="13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414627"/>
            <a:ext cx="5467380" cy="2046471"/>
          </a:xfrm>
        </p:spPr>
        <p:txBody>
          <a:bodyPr/>
          <a:lstStyle>
            <a:lvl1pPr>
              <a:defRPr sz="1344"/>
            </a:lvl1pPr>
            <a:lvl2pPr>
              <a:defRPr sz="1176"/>
            </a:lvl2pPr>
            <a:lvl3pPr>
              <a:defRPr sz="1008"/>
            </a:lvl3pPr>
            <a:lvl4pPr>
              <a:defRPr sz="840"/>
            </a:lvl4pPr>
            <a:lvl5pPr>
              <a:defRPr sz="840"/>
            </a:lvl5pPr>
            <a:lvl6pPr>
              <a:defRPr sz="840"/>
            </a:lvl6pPr>
            <a:lvl7pPr>
              <a:defRPr sz="840"/>
            </a:lvl7pPr>
            <a:lvl8pPr>
              <a:defRPr sz="840"/>
            </a:lvl8pPr>
            <a:lvl9pPr>
              <a:defRPr sz="8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863918"/>
            <a:ext cx="3483204" cy="1600514"/>
          </a:xfrm>
        </p:spPr>
        <p:txBody>
          <a:bodyPr/>
          <a:lstStyle>
            <a:lvl1pPr marL="0" indent="0">
              <a:buNone/>
              <a:defRPr sz="672"/>
            </a:lvl1pPr>
            <a:lvl2pPr marL="191978" indent="0">
              <a:buNone/>
              <a:defRPr sz="588"/>
            </a:lvl2pPr>
            <a:lvl3pPr marL="383957" indent="0">
              <a:buNone/>
              <a:defRPr sz="504"/>
            </a:lvl3pPr>
            <a:lvl4pPr marL="575935" indent="0">
              <a:buNone/>
              <a:defRPr sz="420"/>
            </a:lvl4pPr>
            <a:lvl5pPr marL="767913" indent="0">
              <a:buNone/>
              <a:defRPr sz="420"/>
            </a:lvl5pPr>
            <a:lvl6pPr marL="959891" indent="0">
              <a:buNone/>
              <a:defRPr sz="420"/>
            </a:lvl6pPr>
            <a:lvl7pPr marL="1151870" indent="0">
              <a:buNone/>
              <a:defRPr sz="420"/>
            </a:lvl7pPr>
            <a:lvl8pPr marL="1343848" indent="0">
              <a:buNone/>
              <a:defRPr sz="420"/>
            </a:lvl8pPr>
            <a:lvl9pPr marL="1535826" indent="0">
              <a:buNone/>
              <a:defRPr sz="4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6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191982"/>
            <a:ext cx="3483204" cy="671936"/>
          </a:xfrm>
        </p:spPr>
        <p:txBody>
          <a:bodyPr anchor="b"/>
          <a:lstStyle>
            <a:lvl1pPr>
              <a:defRPr sz="13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414627"/>
            <a:ext cx="5467380" cy="2046471"/>
          </a:xfrm>
        </p:spPr>
        <p:txBody>
          <a:bodyPr anchor="t"/>
          <a:lstStyle>
            <a:lvl1pPr marL="0" indent="0">
              <a:buNone/>
              <a:defRPr sz="1344"/>
            </a:lvl1pPr>
            <a:lvl2pPr marL="191978" indent="0">
              <a:buNone/>
              <a:defRPr sz="1176"/>
            </a:lvl2pPr>
            <a:lvl3pPr marL="383957" indent="0">
              <a:buNone/>
              <a:defRPr sz="1008"/>
            </a:lvl3pPr>
            <a:lvl4pPr marL="575935" indent="0">
              <a:buNone/>
              <a:defRPr sz="840"/>
            </a:lvl4pPr>
            <a:lvl5pPr marL="767913" indent="0">
              <a:buNone/>
              <a:defRPr sz="840"/>
            </a:lvl5pPr>
            <a:lvl6pPr marL="959891" indent="0">
              <a:buNone/>
              <a:defRPr sz="840"/>
            </a:lvl6pPr>
            <a:lvl7pPr marL="1151870" indent="0">
              <a:buNone/>
              <a:defRPr sz="840"/>
            </a:lvl7pPr>
            <a:lvl8pPr marL="1343848" indent="0">
              <a:buNone/>
              <a:defRPr sz="840"/>
            </a:lvl8pPr>
            <a:lvl9pPr marL="1535826" indent="0">
              <a:buNone/>
              <a:defRPr sz="8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863918"/>
            <a:ext cx="3483204" cy="1600514"/>
          </a:xfrm>
        </p:spPr>
        <p:txBody>
          <a:bodyPr/>
          <a:lstStyle>
            <a:lvl1pPr marL="0" indent="0">
              <a:buNone/>
              <a:defRPr sz="672"/>
            </a:lvl1pPr>
            <a:lvl2pPr marL="191978" indent="0">
              <a:buNone/>
              <a:defRPr sz="588"/>
            </a:lvl2pPr>
            <a:lvl3pPr marL="383957" indent="0">
              <a:buNone/>
              <a:defRPr sz="504"/>
            </a:lvl3pPr>
            <a:lvl4pPr marL="575935" indent="0">
              <a:buNone/>
              <a:defRPr sz="420"/>
            </a:lvl4pPr>
            <a:lvl5pPr marL="767913" indent="0">
              <a:buNone/>
              <a:defRPr sz="420"/>
            </a:lvl5pPr>
            <a:lvl6pPr marL="959891" indent="0">
              <a:buNone/>
              <a:defRPr sz="420"/>
            </a:lvl6pPr>
            <a:lvl7pPr marL="1151870" indent="0">
              <a:buNone/>
              <a:defRPr sz="420"/>
            </a:lvl7pPr>
            <a:lvl8pPr marL="1343848" indent="0">
              <a:buNone/>
              <a:defRPr sz="420"/>
            </a:lvl8pPr>
            <a:lvl9pPr marL="1535826" indent="0">
              <a:buNone/>
              <a:defRPr sz="4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6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153319"/>
            <a:ext cx="9314796" cy="556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766593"/>
            <a:ext cx="9314796" cy="1827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2669079"/>
            <a:ext cx="2429947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2669079"/>
            <a:ext cx="3644920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2669079"/>
            <a:ext cx="2429947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8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3957" rtl="0" eaLnBrk="1" latinLnBrk="0" hangingPunct="1">
        <a:lnSpc>
          <a:spcPct val="90000"/>
        </a:lnSpc>
        <a:spcBef>
          <a:spcPct val="0"/>
        </a:spcBef>
        <a:buNone/>
        <a:defRPr sz="18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989" indent="-95989" algn="l" defTabSz="383957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1pPr>
      <a:lvl2pPr marL="287967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2pPr>
      <a:lvl3pPr marL="479946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3pPr>
      <a:lvl4pPr marL="671924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4pPr>
      <a:lvl5pPr marL="863902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5pPr>
      <a:lvl6pPr marL="1055881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6pPr>
      <a:lvl7pPr marL="1247859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7pPr>
      <a:lvl8pPr marL="1439837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8pPr>
      <a:lvl9pPr marL="1631815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1pPr>
      <a:lvl2pPr marL="191978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2pPr>
      <a:lvl3pPr marL="383957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3pPr>
      <a:lvl4pPr marL="575935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4pPr>
      <a:lvl5pPr marL="767913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5pPr>
      <a:lvl6pPr marL="959891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6pPr>
      <a:lvl7pPr marL="1151870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7pPr>
      <a:lvl8pPr marL="1343848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8pPr>
      <a:lvl9pPr marL="1535826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Relationship Id="rId9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A39DF7-AB9D-7F05-CD3D-6F79211CB6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959" y="552712"/>
            <a:ext cx="4525025" cy="19755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E2483F1D-7DE1-122A-FE16-4B334FE9A8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606" l="9962" r="89272">
                        <a14:foregroundMark x1="32184" y1="29697" x2="32184" y2="29697"/>
                        <a14:foregroundMark x1="36782" y1="23939" x2="36015" y2="23939"/>
                        <a14:foregroundMark x1="27969" y1="38182" x2="27203" y2="38485"/>
                        <a14:foregroundMark x1="23755" y1="34545" x2="23755" y2="34545"/>
                        <a14:foregroundMark x1="39464" y1="23333" x2="39464" y2="23333"/>
                        <a14:foregroundMark x1="45594" y1="23939" x2="45594" y2="23939"/>
                        <a14:foregroundMark x1="44061" y1="23939" x2="44061" y2="23939"/>
                        <a14:foregroundMark x1="41379" y1="22424" x2="41379" y2="22424"/>
                        <a14:foregroundMark x1="48659" y1="24242" x2="50575" y2="25152"/>
                        <a14:foregroundMark x1="54023" y1="25152" x2="54023" y2="25152"/>
                        <a14:foregroundMark x1="73563" y1="43939" x2="73563" y2="43939"/>
                        <a14:foregroundMark x1="82375" y1="50303" x2="82375" y2="50303"/>
                        <a14:foregroundMark x1="75479" y1="40303" x2="75479" y2="40303"/>
                        <a14:foregroundMark x1="71264" y1="45758" x2="71264" y2="45758"/>
                        <a14:foregroundMark x1="82759" y1="54242" x2="82759" y2="54242"/>
                        <a14:foregroundMark x1="81992" y1="51515" x2="81992" y2="51515"/>
                        <a14:foregroundMark x1="79310" y1="51515" x2="79310" y2="51515"/>
                        <a14:foregroundMark x1="77778" y1="51515" x2="77778" y2="51515"/>
                        <a14:foregroundMark x1="82759" y1="63939" x2="82759" y2="63939"/>
                        <a14:foregroundMark x1="80843" y1="60909" x2="80843" y2="60909"/>
                        <a14:foregroundMark x1="81226" y1="59394" x2="81226" y2="59394"/>
                        <a14:foregroundMark x1="78544" y1="59697" x2="77778" y2="62121"/>
                        <a14:foregroundMark x1="79693" y1="65455" x2="75862" y2="59394"/>
                        <a14:foregroundMark x1="68582" y1="80000" x2="63218" y2="77273"/>
                        <a14:foregroundMark x1="71648" y1="76364" x2="68199" y2="79091"/>
                        <a14:foregroundMark x1="23372" y1="79697" x2="37931" y2="89697"/>
                        <a14:foregroundMark x1="28736" y1="85455" x2="27969" y2="85455"/>
                        <a14:foregroundMark x1="25287" y1="84545" x2="25287" y2="84545"/>
                        <a14:foregroundMark x1="21839" y1="80303" x2="21839" y2="80303"/>
                        <a14:foregroundMark x1="21456" y1="80303" x2="21456" y2="80303"/>
                        <a14:foregroundMark x1="25287" y1="83636" x2="27203" y2="86061"/>
                        <a14:foregroundMark x1="36398" y1="88485" x2="27203" y2="85455"/>
                        <a14:foregroundMark x1="26437" y1="86667" x2="37931" y2="90303"/>
                        <a14:foregroundMark x1="37165" y1="90606" x2="27969" y2="86364"/>
                        <a14:foregroundMark x1="29119" y1="87879" x2="49808" y2="87576"/>
                        <a14:foregroundMark x1="49808" y1="87576" x2="60920" y2="78485"/>
                        <a14:foregroundMark x1="46743" y1="90000" x2="42146" y2="88182"/>
                        <a14:foregroundMark x1="57854" y1="83333" x2="44828" y2="89394"/>
                        <a14:foregroundMark x1="27203" y1="84242" x2="29119" y2="89091"/>
                        <a14:foregroundMark x1="19540" y1="76364" x2="16858" y2="58788"/>
                        <a14:foregroundMark x1="16858" y1="58788" x2="17625" y2="56364"/>
                        <a14:foregroundMark x1="19157" y1="58788" x2="23755" y2="34242"/>
                        <a14:foregroundMark x1="17625" y1="52424" x2="17625" y2="52424"/>
                        <a14:foregroundMark x1="17241" y1="54242" x2="17241" y2="54242"/>
                        <a14:foregroundMark x1="18774" y1="47273" x2="18774" y2="47273"/>
                        <a14:foregroundMark x1="18391" y1="45152" x2="18391" y2="45152"/>
                        <a14:foregroundMark x1="19157" y1="42727" x2="19157" y2="42727"/>
                        <a14:foregroundMark x1="21073" y1="43030" x2="21073" y2="43030"/>
                        <a14:foregroundMark x1="22605" y1="40000" x2="22605" y2="40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81597" y="232339"/>
            <a:ext cx="2277601" cy="2200317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B2744561-087C-2E0A-E09E-050E36C924A8}"/>
              </a:ext>
            </a:extLst>
          </p:cNvPr>
          <p:cNvSpPr txBox="1"/>
          <p:nvPr/>
        </p:nvSpPr>
        <p:spPr>
          <a:xfrm>
            <a:off x="227803" y="44436"/>
            <a:ext cx="173504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FFC000"/>
                </a:solidFill>
              </a:rPr>
              <a:t>01 - DIFFERENTIAL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02561F4-8CA5-A9D2-C77B-CCD1577FB00F}"/>
              </a:ext>
            </a:extLst>
          </p:cNvPr>
          <p:cNvSpPr txBox="1"/>
          <p:nvPr/>
        </p:nvSpPr>
        <p:spPr>
          <a:xfrm>
            <a:off x="5355402" y="44436"/>
            <a:ext cx="173504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FFC000"/>
                </a:solidFill>
              </a:rPr>
              <a:t>01 – ASSEMBLY TIPS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A8AE37A9-DC78-7C7F-C538-D9F38E422F0A}"/>
              </a:ext>
            </a:extLst>
          </p:cNvPr>
          <p:cNvCxnSpPr>
            <a:cxnSpLocks/>
          </p:cNvCxnSpPr>
          <p:nvPr/>
        </p:nvCxnSpPr>
        <p:spPr>
          <a:xfrm flipH="1" flipV="1">
            <a:off x="6371902" y="1864960"/>
            <a:ext cx="382416" cy="39322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E2CE3DBD-2B1E-68D8-8773-C098D75C4797}"/>
              </a:ext>
            </a:extLst>
          </p:cNvPr>
          <p:cNvSpPr txBox="1">
            <a:spLocks/>
          </p:cNvSpPr>
          <p:nvPr/>
        </p:nvSpPr>
        <p:spPr>
          <a:xfrm>
            <a:off x="5789386" y="2258258"/>
            <a:ext cx="1898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THE BALLS SHOULD “POP” TO </a:t>
            </a:r>
          </a:p>
          <a:p>
            <a:r>
              <a:rPr lang="en-US" sz="1000" dirty="0">
                <a:solidFill>
                  <a:srgbClr val="FFC000"/>
                </a:solidFill>
              </a:rPr>
              <a:t>BE INSERTED OR REMOVED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2BAA2BE-352D-EA78-4685-4FA51A0AE51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87671" y1="57940" x2="88184" y2="59227"/>
                        <a14:backgroundMark x1="90068" y1="65236" x2="88356" y2="57082"/>
                        <a14:backgroundMark x1="88356" y1="60086" x2="86986" y2="61803"/>
                        <a14:backgroundMark x1="87671" y1="59227" x2="87671" y2="60515"/>
                        <a14:backgroundMark x1="87671" y1="58369" x2="87329" y2="57511"/>
                        <a14:backgroundMark x1="88356" y1="55794" x2="87329" y2="57082"/>
                        <a14:backgroundMark x1="88356" y1="48069" x2="88356" y2="54506"/>
                        <a14:backgroundMark x1="88014" y1="45923" x2="89041" y2="54506"/>
                        <a14:backgroundMark x1="86644" y1="48069" x2="88014" y2="4892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44153" y="232339"/>
            <a:ext cx="2780952" cy="193981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6B61DBE6-1C88-0C2E-CBE7-3AA7D45EDE1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0057362" y="1290353"/>
            <a:ext cx="365837" cy="359133"/>
            <a:chOff x="9722749" y="2090645"/>
            <a:chExt cx="365837" cy="359133"/>
          </a:xfrm>
        </p:grpSpPr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946F0FC-B659-6095-E600-D2C030A4F52F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 flipH="1">
              <a:off x="9722749" y="2101019"/>
              <a:ext cx="365837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B133C0B-D0A5-482C-BBBD-E034473073E2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10088586" y="2090645"/>
              <a:ext cx="0" cy="359133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1B091EDA-E724-B5CC-5443-B276862EBC2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62829" y="1691676"/>
            <a:ext cx="18950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MAKE SURE IT’S FULL TIGHTEN</a:t>
            </a:r>
          </a:p>
        </p:txBody>
      </p:sp>
      <p:pic>
        <p:nvPicPr>
          <p:cNvPr id="91" name="Graphic 90" descr="Back with solid fill">
            <a:extLst>
              <a:ext uri="{FF2B5EF4-FFF2-40B4-BE49-F238E27FC236}">
                <a16:creationId xmlns:a16="http://schemas.microsoft.com/office/drawing/2014/main" id="{7B158B48-D333-5472-036A-FA7693A97A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580457">
            <a:off x="6726223" y="758385"/>
            <a:ext cx="559923" cy="252422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FEF86186-C807-480B-3FA2-AD36425C2036}"/>
              </a:ext>
            </a:extLst>
          </p:cNvPr>
          <p:cNvSpPr txBox="1">
            <a:spLocks/>
          </p:cNvSpPr>
          <p:nvPr/>
        </p:nvSpPr>
        <p:spPr>
          <a:xfrm>
            <a:off x="5945427" y="524727"/>
            <a:ext cx="9653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C000"/>
                </a:solidFill>
              </a:rPr>
              <a:t>DIFF</a:t>
            </a:r>
            <a:r>
              <a:rPr lang="vi-VN" sz="1000" b="1" dirty="0">
                <a:solidFill>
                  <a:srgbClr val="FFC000"/>
                </a:solidFill>
              </a:rPr>
              <a:t> </a:t>
            </a:r>
            <a:r>
              <a:rPr lang="en-US" sz="1000" b="1" dirty="0">
                <a:solidFill>
                  <a:srgbClr val="FFC000"/>
                </a:solidFill>
              </a:rPr>
              <a:t>GREASE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271F16C-7E02-F2B2-B792-5EFC4FA0131A}"/>
              </a:ext>
            </a:extLst>
          </p:cNvPr>
          <p:cNvCxnSpPr>
            <a:cxnSpLocks/>
          </p:cNvCxnSpPr>
          <p:nvPr/>
        </p:nvCxnSpPr>
        <p:spPr>
          <a:xfrm flipV="1">
            <a:off x="826890" y="2147117"/>
            <a:ext cx="0" cy="1325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00D1AC-B92E-BE8B-ECA5-AC935A796FBA}"/>
              </a:ext>
            </a:extLst>
          </p:cNvPr>
          <p:cNvCxnSpPr>
            <a:cxnSpLocks/>
          </p:cNvCxnSpPr>
          <p:nvPr/>
        </p:nvCxnSpPr>
        <p:spPr>
          <a:xfrm flipH="1" flipV="1">
            <a:off x="4048073" y="1527188"/>
            <a:ext cx="63551" cy="12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8868043-551D-104D-E540-542CBACD4B09}"/>
              </a:ext>
            </a:extLst>
          </p:cNvPr>
          <p:cNvCxnSpPr>
            <a:cxnSpLocks/>
          </p:cNvCxnSpPr>
          <p:nvPr/>
        </p:nvCxnSpPr>
        <p:spPr>
          <a:xfrm flipH="1" flipV="1">
            <a:off x="1336505" y="1862276"/>
            <a:ext cx="24827" cy="1347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5C284B2-7FCD-ADBF-3033-3C26C898A342}"/>
              </a:ext>
            </a:extLst>
          </p:cNvPr>
          <p:cNvCxnSpPr>
            <a:cxnSpLocks/>
          </p:cNvCxnSpPr>
          <p:nvPr/>
        </p:nvCxnSpPr>
        <p:spPr>
          <a:xfrm flipH="1" flipV="1">
            <a:off x="2000402" y="1381770"/>
            <a:ext cx="55205" cy="1172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5B7F787-0E68-8BCC-4E5D-640B38D3603A}"/>
              </a:ext>
            </a:extLst>
          </p:cNvPr>
          <p:cNvCxnSpPr>
            <a:cxnSpLocks/>
          </p:cNvCxnSpPr>
          <p:nvPr/>
        </p:nvCxnSpPr>
        <p:spPr>
          <a:xfrm flipH="1" flipV="1">
            <a:off x="2364844" y="953413"/>
            <a:ext cx="54263" cy="1262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C18E1FE-A128-B76C-0001-06587F1B2769}"/>
              </a:ext>
            </a:extLst>
          </p:cNvPr>
          <p:cNvCxnSpPr>
            <a:cxnSpLocks/>
          </p:cNvCxnSpPr>
          <p:nvPr/>
        </p:nvCxnSpPr>
        <p:spPr>
          <a:xfrm flipV="1">
            <a:off x="1913262" y="1862276"/>
            <a:ext cx="0" cy="1093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4C67D78-34C2-729C-4A1E-535EA4FFFE8D}"/>
              </a:ext>
            </a:extLst>
          </p:cNvPr>
          <p:cNvCxnSpPr>
            <a:cxnSpLocks/>
          </p:cNvCxnSpPr>
          <p:nvPr/>
        </p:nvCxnSpPr>
        <p:spPr>
          <a:xfrm flipH="1" flipV="1">
            <a:off x="848906" y="1610217"/>
            <a:ext cx="26842" cy="1121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F4F6436-178C-A72C-15D0-E9ACD2F1CE39}"/>
              </a:ext>
            </a:extLst>
          </p:cNvPr>
          <p:cNvCxnSpPr>
            <a:cxnSpLocks/>
          </p:cNvCxnSpPr>
          <p:nvPr/>
        </p:nvCxnSpPr>
        <p:spPr>
          <a:xfrm flipH="1" flipV="1">
            <a:off x="2481591" y="1801226"/>
            <a:ext cx="1162" cy="1157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E4EDB37-A92F-54EF-2DB3-A0B51BD99F46}"/>
              </a:ext>
            </a:extLst>
          </p:cNvPr>
          <p:cNvCxnSpPr>
            <a:cxnSpLocks/>
          </p:cNvCxnSpPr>
          <p:nvPr/>
        </p:nvCxnSpPr>
        <p:spPr>
          <a:xfrm flipH="1" flipV="1">
            <a:off x="3133860" y="1056049"/>
            <a:ext cx="30130" cy="1191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DADDDCE-8D91-7C43-CA5A-36D3BFA00A25}"/>
              </a:ext>
            </a:extLst>
          </p:cNvPr>
          <p:cNvCxnSpPr>
            <a:cxnSpLocks/>
          </p:cNvCxnSpPr>
          <p:nvPr/>
        </p:nvCxnSpPr>
        <p:spPr>
          <a:xfrm flipH="1" flipV="1">
            <a:off x="2769878" y="983563"/>
            <a:ext cx="43311" cy="122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5F657D8-EB2C-45D4-056B-F31CC7D43F27}"/>
              </a:ext>
            </a:extLst>
          </p:cNvPr>
          <p:cNvCxnSpPr>
            <a:cxnSpLocks/>
          </p:cNvCxnSpPr>
          <p:nvPr/>
        </p:nvCxnSpPr>
        <p:spPr>
          <a:xfrm flipV="1">
            <a:off x="3659841" y="964251"/>
            <a:ext cx="0" cy="1045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463BCBC-1DAF-90D1-D003-B31E7CC9A183}"/>
              </a:ext>
            </a:extLst>
          </p:cNvPr>
          <p:cNvCxnSpPr>
            <a:cxnSpLocks/>
          </p:cNvCxnSpPr>
          <p:nvPr/>
        </p:nvCxnSpPr>
        <p:spPr>
          <a:xfrm flipV="1">
            <a:off x="3548119" y="1493808"/>
            <a:ext cx="0" cy="1225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7C6D1EA-56DC-D438-E27E-B5D9C93F2F3B}"/>
              </a:ext>
            </a:extLst>
          </p:cNvPr>
          <p:cNvCxnSpPr>
            <a:cxnSpLocks/>
          </p:cNvCxnSpPr>
          <p:nvPr/>
        </p:nvCxnSpPr>
        <p:spPr>
          <a:xfrm flipH="1" flipV="1">
            <a:off x="2752829" y="1768181"/>
            <a:ext cx="40488" cy="1065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81766B2-B3CA-3F2D-C8BE-AE1DBCB77191}"/>
              </a:ext>
            </a:extLst>
          </p:cNvPr>
          <p:cNvCxnSpPr>
            <a:cxnSpLocks/>
          </p:cNvCxnSpPr>
          <p:nvPr/>
        </p:nvCxnSpPr>
        <p:spPr>
          <a:xfrm flipV="1">
            <a:off x="4298096" y="987486"/>
            <a:ext cx="42540" cy="1357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13E6C9F1-D137-4DD6-A0EA-F3FC09C2FB7F}"/>
              </a:ext>
            </a:extLst>
          </p:cNvPr>
          <p:cNvSpPr txBox="1">
            <a:spLocks/>
          </p:cNvSpPr>
          <p:nvPr/>
        </p:nvSpPr>
        <p:spPr>
          <a:xfrm>
            <a:off x="688995" y="2213383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42102A3-165E-7000-A1A8-5300964C0DE0}"/>
              </a:ext>
            </a:extLst>
          </p:cNvPr>
          <p:cNvSpPr txBox="1">
            <a:spLocks/>
          </p:cNvSpPr>
          <p:nvPr/>
        </p:nvSpPr>
        <p:spPr>
          <a:xfrm>
            <a:off x="1235098" y="1936414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2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B8632F-45D7-C483-1883-B64695706BDF}"/>
              </a:ext>
            </a:extLst>
          </p:cNvPr>
          <p:cNvSpPr txBox="1">
            <a:spLocks/>
          </p:cNvSpPr>
          <p:nvPr/>
        </p:nvSpPr>
        <p:spPr>
          <a:xfrm>
            <a:off x="1787336" y="1927450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3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4E43A9E-37B4-4DEE-4814-72A027364DEA}"/>
              </a:ext>
            </a:extLst>
          </p:cNvPr>
          <p:cNvSpPr txBox="1">
            <a:spLocks/>
          </p:cNvSpPr>
          <p:nvPr/>
        </p:nvSpPr>
        <p:spPr>
          <a:xfrm>
            <a:off x="1855452" y="1202244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4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114CD23-0FF1-712D-C8E1-9CAA4CAD294F}"/>
              </a:ext>
            </a:extLst>
          </p:cNvPr>
          <p:cNvSpPr txBox="1">
            <a:spLocks/>
          </p:cNvSpPr>
          <p:nvPr/>
        </p:nvSpPr>
        <p:spPr>
          <a:xfrm>
            <a:off x="2171379" y="758936"/>
            <a:ext cx="362435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94C0BA1-6921-BE7E-A21B-1FF1583AEDCA}"/>
              </a:ext>
            </a:extLst>
          </p:cNvPr>
          <p:cNvSpPr txBox="1">
            <a:spLocks/>
          </p:cNvSpPr>
          <p:nvPr/>
        </p:nvSpPr>
        <p:spPr>
          <a:xfrm>
            <a:off x="2358043" y="1870794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5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4A7124E-3C80-20A2-881A-7F52207C1EAD}"/>
              </a:ext>
            </a:extLst>
          </p:cNvPr>
          <p:cNvSpPr txBox="1">
            <a:spLocks/>
          </p:cNvSpPr>
          <p:nvPr/>
        </p:nvSpPr>
        <p:spPr>
          <a:xfrm>
            <a:off x="2685579" y="1810174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6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A2E48A4-69B9-3AC5-3471-BC3ECA696626}"/>
              </a:ext>
            </a:extLst>
          </p:cNvPr>
          <p:cNvSpPr txBox="1">
            <a:spLocks/>
          </p:cNvSpPr>
          <p:nvPr/>
        </p:nvSpPr>
        <p:spPr>
          <a:xfrm>
            <a:off x="2616538" y="810268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7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BC3E6F0-1F7E-977F-61F0-0897E3D0EFF2}"/>
              </a:ext>
            </a:extLst>
          </p:cNvPr>
          <p:cNvSpPr txBox="1">
            <a:spLocks/>
          </p:cNvSpPr>
          <p:nvPr/>
        </p:nvSpPr>
        <p:spPr>
          <a:xfrm>
            <a:off x="3531659" y="786257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6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DF6B852-A528-3202-8853-9EBE2AA0CF19}"/>
              </a:ext>
            </a:extLst>
          </p:cNvPr>
          <p:cNvSpPr txBox="1">
            <a:spLocks/>
          </p:cNvSpPr>
          <p:nvPr/>
        </p:nvSpPr>
        <p:spPr>
          <a:xfrm>
            <a:off x="3435237" y="1556350"/>
            <a:ext cx="341014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7363108-478D-E313-F0EB-347F52C9096E}"/>
              </a:ext>
            </a:extLst>
          </p:cNvPr>
          <p:cNvSpPr txBox="1">
            <a:spLocks/>
          </p:cNvSpPr>
          <p:nvPr/>
        </p:nvSpPr>
        <p:spPr>
          <a:xfrm>
            <a:off x="4232599" y="829765"/>
            <a:ext cx="344101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C79A7B2-ACF4-1E34-7970-604128E01CC9}"/>
              </a:ext>
            </a:extLst>
          </p:cNvPr>
          <p:cNvSpPr txBox="1">
            <a:spLocks/>
          </p:cNvSpPr>
          <p:nvPr/>
        </p:nvSpPr>
        <p:spPr>
          <a:xfrm>
            <a:off x="2991864" y="871525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8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63184B00-C949-BC8E-7DFD-0F87CB40CE6D}"/>
              </a:ext>
            </a:extLst>
          </p:cNvPr>
          <p:cNvSpPr>
            <a:spLocks/>
          </p:cNvSpPr>
          <p:nvPr/>
        </p:nvSpPr>
        <p:spPr>
          <a:xfrm>
            <a:off x="751593" y="1487407"/>
            <a:ext cx="122887" cy="1061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900" dirty="0">
                <a:solidFill>
                  <a:srgbClr val="FFC000"/>
                </a:solidFill>
              </a:rPr>
              <a:t>1</a:t>
            </a:r>
            <a:endParaRPr lang="en-US" sz="900" dirty="0">
              <a:solidFill>
                <a:srgbClr val="FFC000"/>
              </a:solidFill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494AF7DA-1CF9-6115-18CB-26CA411DBC9D}"/>
              </a:ext>
            </a:extLst>
          </p:cNvPr>
          <p:cNvCxnSpPr>
            <a:cxnSpLocks/>
          </p:cNvCxnSpPr>
          <p:nvPr/>
        </p:nvCxnSpPr>
        <p:spPr>
          <a:xfrm flipH="1">
            <a:off x="1089398" y="1610217"/>
            <a:ext cx="20279" cy="157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56743C3B-8BFF-89B6-04C1-EF81AC4AB702}"/>
              </a:ext>
            </a:extLst>
          </p:cNvPr>
          <p:cNvSpPr txBox="1">
            <a:spLocks/>
          </p:cNvSpPr>
          <p:nvPr/>
        </p:nvSpPr>
        <p:spPr>
          <a:xfrm>
            <a:off x="965084" y="1434265"/>
            <a:ext cx="362435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B36D15-8D32-750E-E7FF-60F66F94FA26}"/>
              </a:ext>
            </a:extLst>
          </p:cNvPr>
          <p:cNvSpPr txBox="1">
            <a:spLocks/>
          </p:cNvSpPr>
          <p:nvPr/>
        </p:nvSpPr>
        <p:spPr>
          <a:xfrm>
            <a:off x="3975265" y="1600048"/>
            <a:ext cx="344101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250001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B9ED80-40A7-F32D-D54F-96CCE7442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EC54940-B7C3-A988-4FB7-4FA49E415C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34534" y="0"/>
            <a:ext cx="5602857" cy="2402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EDA98C-E2D9-32DD-5434-B765DF92055C}"/>
              </a:ext>
            </a:extLst>
          </p:cNvPr>
          <p:cNvSpPr txBox="1"/>
          <p:nvPr/>
        </p:nvSpPr>
        <p:spPr>
          <a:xfrm>
            <a:off x="5100101" y="107021"/>
            <a:ext cx="201966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FFC000"/>
                </a:solidFill>
              </a:rPr>
              <a:t>BAG – 1 CONTENT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2134F3-CF31-E86A-92C8-C01B491BC7F6}"/>
              </a:ext>
            </a:extLst>
          </p:cNvPr>
          <p:cNvSpPr txBox="1"/>
          <p:nvPr/>
        </p:nvSpPr>
        <p:spPr>
          <a:xfrm rot="16200000">
            <a:off x="4710093" y="500886"/>
            <a:ext cx="6705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FFC000"/>
                </a:solidFill>
              </a:rPr>
              <a:t>PARTS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55D6FC-C037-44B4-1800-AC62C8E3FB43}"/>
              </a:ext>
            </a:extLst>
          </p:cNvPr>
          <p:cNvSpPr txBox="1"/>
          <p:nvPr/>
        </p:nvSpPr>
        <p:spPr>
          <a:xfrm>
            <a:off x="7868821" y="184620"/>
            <a:ext cx="9448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FFC000"/>
                </a:solidFill>
              </a:rPr>
              <a:t>PARTS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8BB0EF8-5B45-FDDA-B84F-C9C7FE39DE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606839"/>
              </p:ext>
            </p:extLst>
          </p:nvPr>
        </p:nvGraphicFramePr>
        <p:xfrm>
          <a:off x="7979347" y="1804518"/>
          <a:ext cx="2282451" cy="253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385">
                  <a:extLst>
                    <a:ext uri="{9D8B030D-6E8A-4147-A177-3AD203B41FA5}">
                      <a16:colId xmlns:a16="http://schemas.microsoft.com/office/drawing/2014/main" val="2096500505"/>
                    </a:ext>
                  </a:extLst>
                </a:gridCol>
                <a:gridCol w="1030825">
                  <a:extLst>
                    <a:ext uri="{9D8B030D-6E8A-4147-A177-3AD203B41FA5}">
                      <a16:colId xmlns:a16="http://schemas.microsoft.com/office/drawing/2014/main" val="1790850052"/>
                    </a:ext>
                  </a:extLst>
                </a:gridCol>
                <a:gridCol w="917241">
                  <a:extLst>
                    <a:ext uri="{9D8B030D-6E8A-4147-A177-3AD203B41FA5}">
                      <a16:colId xmlns:a16="http://schemas.microsoft.com/office/drawing/2014/main" val="4184640216"/>
                    </a:ext>
                  </a:extLst>
                </a:gridCol>
              </a:tblGrid>
              <a:tr h="2539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800" dirty="0">
                          <a:solidFill>
                            <a:srgbClr val="FFC000"/>
                          </a:solidFill>
                        </a:rPr>
                        <a:t>1</a:t>
                      </a: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X-SSS-2.5-2</a:t>
                      </a: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M2.5x2mm</a:t>
                      </a: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45087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35D5773-03F5-24EE-257E-10EE56BC6F15}"/>
              </a:ext>
            </a:extLst>
          </p:cNvPr>
          <p:cNvSpPr txBox="1"/>
          <p:nvPr/>
        </p:nvSpPr>
        <p:spPr>
          <a:xfrm>
            <a:off x="7969731" y="1467882"/>
            <a:ext cx="873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FFC000"/>
                </a:solidFill>
              </a:rPr>
              <a:t>BOLTS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5FF5EF-675C-A20A-22FF-08193634D84B}"/>
              </a:ext>
            </a:extLst>
          </p:cNvPr>
          <p:cNvSpPr txBox="1"/>
          <p:nvPr/>
        </p:nvSpPr>
        <p:spPr>
          <a:xfrm>
            <a:off x="416055" y="107021"/>
            <a:ext cx="15651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300" b="1" dirty="0">
                <a:solidFill>
                  <a:srgbClr val="FFC000"/>
                </a:solidFill>
              </a:rPr>
              <a:t>01 – SETUP TIPS</a:t>
            </a:r>
            <a:endParaRPr lang="en-US" sz="1300" b="1" dirty="0">
              <a:solidFill>
                <a:srgbClr val="FFC000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7359C32-3959-482F-5BD8-82628C2A06DA}"/>
              </a:ext>
            </a:extLst>
          </p:cNvPr>
          <p:cNvSpPr/>
          <p:nvPr/>
        </p:nvSpPr>
        <p:spPr>
          <a:xfrm>
            <a:off x="4231992" y="578702"/>
            <a:ext cx="465606" cy="388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8"/>
          </a:p>
        </p:txBody>
      </p:sp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A4353FF6-25F2-E43C-2097-6CEBAFD95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616013"/>
              </p:ext>
            </p:extLst>
          </p:nvPr>
        </p:nvGraphicFramePr>
        <p:xfrm>
          <a:off x="1407833" y="2105059"/>
          <a:ext cx="2054580" cy="500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580">
                  <a:extLst>
                    <a:ext uri="{9D8B030D-6E8A-4147-A177-3AD203B41FA5}">
                      <a16:colId xmlns:a16="http://schemas.microsoft.com/office/drawing/2014/main" val="1288981157"/>
                    </a:ext>
                  </a:extLst>
                </a:gridCol>
              </a:tblGrid>
              <a:tr h="2503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800" b="0" dirty="0">
                          <a:solidFill>
                            <a:schemeClr val="tx1"/>
                          </a:solidFill>
                        </a:rPr>
                        <a:t>TIGHTEN – MORE STEERING</a:t>
                      </a: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262831"/>
                  </a:ext>
                </a:extLst>
              </a:tr>
              <a:tr h="2498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800" b="0" dirty="0">
                          <a:solidFill>
                            <a:schemeClr val="tx1"/>
                          </a:solidFill>
                        </a:rPr>
                        <a:t>LOOSEN – LESS STEERING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661157"/>
                  </a:ext>
                </a:extLst>
              </a:tr>
            </a:tbl>
          </a:graphicData>
        </a:graphic>
      </p:graphicFrame>
      <p:sp>
        <p:nvSpPr>
          <p:cNvPr id="22" name="Oval 21">
            <a:extLst>
              <a:ext uri="{FF2B5EF4-FFF2-40B4-BE49-F238E27FC236}">
                <a16:creationId xmlns:a16="http://schemas.microsoft.com/office/drawing/2014/main" id="{81F6F4F3-4327-5F92-A453-0FEFE2863F6B}"/>
              </a:ext>
            </a:extLst>
          </p:cNvPr>
          <p:cNvSpPr/>
          <p:nvPr/>
        </p:nvSpPr>
        <p:spPr>
          <a:xfrm>
            <a:off x="2752725" y="825500"/>
            <a:ext cx="555626" cy="57467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AED0157-EB04-D54A-2086-F66448BD0CC3}"/>
              </a:ext>
            </a:extLst>
          </p:cNvPr>
          <p:cNvCxnSpPr>
            <a:cxnSpLocks/>
          </p:cNvCxnSpPr>
          <p:nvPr/>
        </p:nvCxnSpPr>
        <p:spPr>
          <a:xfrm flipV="1">
            <a:off x="2752725" y="1453198"/>
            <a:ext cx="197659" cy="59883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2B3010-A382-EA01-4DF4-DBB230A89C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810348"/>
              </p:ext>
            </p:extLst>
          </p:nvPr>
        </p:nvGraphicFramePr>
        <p:xfrm>
          <a:off x="5185291" y="471707"/>
          <a:ext cx="2525111" cy="2133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24372">
                  <a:extLst>
                    <a:ext uri="{9D8B030D-6E8A-4147-A177-3AD203B41FA5}">
                      <a16:colId xmlns:a16="http://schemas.microsoft.com/office/drawing/2014/main" val="207662185"/>
                    </a:ext>
                  </a:extLst>
                </a:gridCol>
                <a:gridCol w="744888">
                  <a:extLst>
                    <a:ext uri="{9D8B030D-6E8A-4147-A177-3AD203B41FA5}">
                      <a16:colId xmlns:a16="http://schemas.microsoft.com/office/drawing/2014/main" val="2111022063"/>
                    </a:ext>
                  </a:extLst>
                </a:gridCol>
                <a:gridCol w="1455851">
                  <a:extLst>
                    <a:ext uri="{9D8B030D-6E8A-4147-A177-3AD203B41FA5}">
                      <a16:colId xmlns:a16="http://schemas.microsoft.com/office/drawing/2014/main" val="526957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1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XB1-048-1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Diff Whell Hub 1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026425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2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bg1"/>
                          </a:solidFill>
                          <a:latin typeface="Aptos (Body)"/>
                        </a:rPr>
                        <a:t>XB1-</a:t>
                      </a:r>
                      <a:r>
                        <a:rPr lang="vi-VN" sz="800" b="0" dirty="0">
                          <a:solidFill>
                            <a:schemeClr val="bg1"/>
                          </a:solidFill>
                          <a:latin typeface="Aptos (Body)"/>
                        </a:rPr>
                        <a:t>097</a:t>
                      </a:r>
                      <a:endParaRPr lang="en-US" sz="800" b="0" dirty="0">
                        <a:solidFill>
                          <a:schemeClr val="bg1"/>
                        </a:solidFill>
                        <a:latin typeface="Aptos (Body)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Diff Aluminum 7075 Shaft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202825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3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XB1-048-3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Diff Adjustor Hub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441697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4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XB1-048-4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Oring 3x7x2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114749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5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XB1-048-5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Diff Hub Pressure Plate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448420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6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XB1-048-6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Diff  Pressure Plate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375645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7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XB1-048-7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Diff 64P 53T Spur Gear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839599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8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XB1-048-8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Ceramic Balls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526993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9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XB1-048-9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Bearing 4x7x2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89044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10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  <a:latin typeface="Aptos (Body)"/>
                        </a:rPr>
                        <a:t>XB1-</a:t>
                      </a:r>
                      <a:r>
                        <a:rPr lang="vi-VN" sz="800" b="0" dirty="0">
                          <a:solidFill>
                            <a:schemeClr val="bg1"/>
                          </a:solidFill>
                          <a:latin typeface="Aptos (Body)"/>
                        </a:rPr>
                        <a:t>099</a:t>
                      </a:r>
                      <a:endParaRPr lang="en-US" sz="800" dirty="0">
                        <a:solidFill>
                          <a:schemeClr val="bg1"/>
                        </a:solidFill>
                        <a:latin typeface="Aptos (Body)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Diff Whell Hub 2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29061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839E2C3-B9DF-00EF-13ED-A562F2722F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707370"/>
              </p:ext>
            </p:extLst>
          </p:nvPr>
        </p:nvGraphicFramePr>
        <p:xfrm>
          <a:off x="7969731" y="429384"/>
          <a:ext cx="2288736" cy="640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1307">
                  <a:extLst>
                    <a:ext uri="{9D8B030D-6E8A-4147-A177-3AD203B41FA5}">
                      <a16:colId xmlns:a16="http://schemas.microsoft.com/office/drawing/2014/main" val="3408261618"/>
                    </a:ext>
                  </a:extLst>
                </a:gridCol>
                <a:gridCol w="1017774">
                  <a:extLst>
                    <a:ext uri="{9D8B030D-6E8A-4147-A177-3AD203B41FA5}">
                      <a16:colId xmlns:a16="http://schemas.microsoft.com/office/drawing/2014/main" val="1778417725"/>
                    </a:ext>
                  </a:extLst>
                </a:gridCol>
                <a:gridCol w="939655">
                  <a:extLst>
                    <a:ext uri="{9D8B030D-6E8A-4147-A177-3AD203B41FA5}">
                      <a16:colId xmlns:a16="http://schemas.microsoft.com/office/drawing/2014/main" val="1938656730"/>
                    </a:ext>
                  </a:extLst>
                </a:gridCol>
              </a:tblGrid>
              <a:tr h="202418">
                <a:tc>
                  <a:txBody>
                    <a:bodyPr/>
                    <a:lstStyle/>
                    <a:p>
                      <a:r>
                        <a:rPr lang="en-US" b="0" dirty="0"/>
                        <a:t>1</a:t>
                      </a:r>
                      <a:r>
                        <a:rPr lang="vi-VN" b="0" dirty="0"/>
                        <a:t>1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XB1-048-13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Lock Nut M2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16995"/>
                  </a:ext>
                </a:extLst>
              </a:tr>
              <a:tr h="202418">
                <a:tc>
                  <a:txBody>
                    <a:bodyPr/>
                    <a:lstStyle/>
                    <a:p>
                      <a:r>
                        <a:rPr lang="en-US" b="0" dirty="0"/>
                        <a:t>1</a:t>
                      </a:r>
                      <a:r>
                        <a:rPr lang="vi-VN" b="0" dirty="0"/>
                        <a:t>2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XB1-048-14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1.5mmm Shaft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143614"/>
                  </a:ext>
                </a:extLst>
              </a:tr>
              <a:tr h="202418">
                <a:tc>
                  <a:txBody>
                    <a:bodyPr/>
                    <a:lstStyle/>
                    <a:p>
                      <a:r>
                        <a:rPr lang="en-US" b="0" dirty="0"/>
                        <a:t>1</a:t>
                      </a:r>
                      <a:r>
                        <a:rPr lang="vi-VN" b="0" dirty="0"/>
                        <a:t>3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X-WSH-3-5-0.5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Washer 3x5x0.5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46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096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1448</TotalTime>
  <Words>135</Words>
  <Application>Microsoft Office PowerPoint</Application>
  <PresentationFormat>Custom</PresentationFormat>
  <Paragraphs>72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3ds</vt:lpstr>
      <vt:lpstr>Aptos</vt:lpstr>
      <vt:lpstr>Aptos (Body)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Đổng</dc:creator>
  <cp:lastModifiedBy>Đổng</cp:lastModifiedBy>
  <cp:revision>25</cp:revision>
  <dcterms:created xsi:type="dcterms:W3CDTF">2026-03-12T01:52:25Z</dcterms:created>
  <dcterms:modified xsi:type="dcterms:W3CDTF">2026-03-31T08:54:03Z</dcterms:modified>
</cp:coreProperties>
</file>